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Economica"/>
      <p:regular r:id="rId16"/>
      <p:bold r:id="rId17"/>
      <p:italic r:id="rId18"/>
      <p:boldItalic r:id="rId19"/>
    </p:embeddedFont>
    <p:embeddedFont>
      <p:font typeface="Open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regular.fntdata"/><Relationship Id="rId11" Type="http://schemas.openxmlformats.org/officeDocument/2006/relationships/slide" Target="slides/slide6.xml"/><Relationship Id="rId22" Type="http://schemas.openxmlformats.org/officeDocument/2006/relationships/font" Target="fonts/OpenSans-italic.fntdata"/><Relationship Id="rId10" Type="http://schemas.openxmlformats.org/officeDocument/2006/relationships/slide" Target="slides/slide5.xml"/><Relationship Id="rId21" Type="http://schemas.openxmlformats.org/officeDocument/2006/relationships/font" Target="fonts/Open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pen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Economica-bold.fntdata"/><Relationship Id="rId16" Type="http://schemas.openxmlformats.org/officeDocument/2006/relationships/font" Target="fonts/Economica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Economica-boldItalic.fntdata"/><Relationship Id="rId6" Type="http://schemas.openxmlformats.org/officeDocument/2006/relationships/slide" Target="slides/slide1.xml"/><Relationship Id="rId18" Type="http://schemas.openxmlformats.org/officeDocument/2006/relationships/font" Target="fonts/Economica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2.png>
</file>

<file path=ppt/media/image3.jpg>
</file>

<file path=ppt/media/image4.png>
</file>

<file path=ppt/media/image5.png>
</file>

<file path=ppt/media/image6.jpg>
</file>

<file path=ppt/media/image7.gif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ba6d20f520_7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ba6d20f520_7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ba6d20f520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ba6d20f520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ba6d20f520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ba6d20f520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ba6d20f520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ba6d20f520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ba6d20f520_7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ba6d20f520_7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ba6d20f520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ba6d20f520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ba6d20f520_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ba6d20f520_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ba6d20f520_7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ba6d20f520_7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ba6d20f520_7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ba6d20f520_7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Relationship Id="rId4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Like Build-a-Bear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Not…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Character Builder; Ethan Wagner, Deegii Bayarsaikhan, Travis Plunkett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11700" y="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126" name="Google Shape;126;p22"/>
          <p:cNvSpPr txBox="1"/>
          <p:nvPr/>
        </p:nvSpPr>
        <p:spPr>
          <a:xfrm>
            <a:off x="862800" y="831300"/>
            <a:ext cx="741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Open Sans"/>
                <a:ea typeface="Open Sans"/>
                <a:cs typeface="Open Sans"/>
                <a:sym typeface="Open Sans"/>
              </a:rPr>
              <a:t>Now be Careful What You Create…</a:t>
            </a:r>
            <a:endParaRPr b="1" sz="18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150" y="1386025"/>
            <a:ext cx="8509680" cy="354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Customization Apps are Rather Trendy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47225"/>
            <a:ext cx="3999902" cy="343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 rotWithShape="1">
          <a:blip r:embed="rId4">
            <a:alphaModFix/>
          </a:blip>
          <a:srcRect b="0" l="24522" r="13032" t="0"/>
          <a:stretch/>
        </p:blipFill>
        <p:spPr>
          <a:xfrm>
            <a:off x="4832400" y="1225225"/>
            <a:ext cx="3999900" cy="335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623400" y="115425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Better or For Worse… These Types of Games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Appeal to Our Generation. Our Concept Can Apply to These Types of Games… because we need more :)</a:t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5863" y="1985550"/>
            <a:ext cx="5072267" cy="285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18490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Concept</a:t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9878" y="195775"/>
            <a:ext cx="5897575" cy="475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schema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Character</a:t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00"/>
              <a:t>Item</a:t>
            </a:r>
            <a:endParaRPr b="1" sz="1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7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600"/>
              <a:t>Class</a:t>
            </a:r>
            <a:endParaRPr b="1" sz="1600"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875" y="1596200"/>
            <a:ext cx="8666249" cy="35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9888" y="2826725"/>
            <a:ext cx="3228975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4625" y="2860050"/>
            <a:ext cx="3409950" cy="136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1863" y="2826725"/>
            <a:ext cx="3228975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Assumptions</a:t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 rotWithShape="1">
          <a:blip r:embed="rId3">
            <a:alphaModFix/>
          </a:blip>
          <a:srcRect b="12785" l="0" r="0" t="0"/>
          <a:stretch/>
        </p:blipFill>
        <p:spPr>
          <a:xfrm>
            <a:off x="4970575" y="1299625"/>
            <a:ext cx="3691475" cy="3219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 txBox="1"/>
          <p:nvPr/>
        </p:nvSpPr>
        <p:spPr>
          <a:xfrm>
            <a:off x="461875" y="1451500"/>
            <a:ext cx="3940200" cy="25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Open Sans"/>
                <a:ea typeface="Open Sans"/>
                <a:cs typeface="Open Sans"/>
                <a:sym typeface="Open Sans"/>
              </a:rPr>
              <a:t>The user is </a:t>
            </a:r>
            <a:r>
              <a:rPr lang="en" sz="1900">
                <a:latin typeface="Open Sans"/>
                <a:ea typeface="Open Sans"/>
                <a:cs typeface="Open Sans"/>
                <a:sym typeface="Open Sans"/>
              </a:rPr>
              <a:t>constrained</a:t>
            </a:r>
            <a:r>
              <a:rPr lang="en" sz="1900">
                <a:latin typeface="Open Sans"/>
                <a:ea typeface="Open Sans"/>
                <a:cs typeface="Open Sans"/>
                <a:sym typeface="Open Sans"/>
              </a:rPr>
              <a:t> to </a:t>
            </a:r>
            <a:r>
              <a:rPr lang="en" sz="1900">
                <a:latin typeface="Open Sans"/>
                <a:ea typeface="Open Sans"/>
                <a:cs typeface="Open Sans"/>
                <a:sym typeface="Open Sans"/>
              </a:rPr>
              <a:t>choosing</a:t>
            </a:r>
            <a:r>
              <a:rPr lang="en" sz="1900">
                <a:latin typeface="Open Sans"/>
                <a:ea typeface="Open Sans"/>
                <a:cs typeface="Open Sans"/>
                <a:sym typeface="Open Sans"/>
              </a:rPr>
              <a:t> from our unchanging set of </a:t>
            </a:r>
            <a:r>
              <a:rPr lang="en" sz="1900">
                <a:latin typeface="Open Sans"/>
                <a:ea typeface="Open Sans"/>
                <a:cs typeface="Open Sans"/>
                <a:sym typeface="Open Sans"/>
              </a:rPr>
              <a:t>customization</a:t>
            </a:r>
            <a:r>
              <a:rPr lang="en" sz="1900">
                <a:latin typeface="Open Sans"/>
                <a:ea typeface="Open Sans"/>
                <a:cs typeface="Open Sans"/>
                <a:sym typeface="Open Sans"/>
              </a:rPr>
              <a:t> items. </a:t>
            </a:r>
            <a:br>
              <a:rPr lang="en" sz="1900">
                <a:latin typeface="Open Sans"/>
                <a:ea typeface="Open Sans"/>
                <a:cs typeface="Open Sans"/>
                <a:sym typeface="Open Sans"/>
              </a:rPr>
            </a:br>
            <a:br>
              <a:rPr lang="en" sz="1900"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1900">
                <a:latin typeface="Open Sans"/>
                <a:ea typeface="Open Sans"/>
                <a:cs typeface="Open Sans"/>
                <a:sym typeface="Open Sans"/>
              </a:rPr>
              <a:t>Data from our code would reflect in a future app.</a:t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Have We Created?</a:t>
            </a:r>
            <a:endParaRPr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6500" y="1339175"/>
            <a:ext cx="4191000" cy="321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r>
              <a:rPr lang="en"/>
              <a:t>?</a:t>
            </a:r>
            <a:endParaRPr/>
          </a:p>
        </p:txBody>
      </p:sp>
      <p:sp>
        <p:nvSpPr>
          <p:cNvPr id="114" name="Google Shape;114;p20"/>
          <p:cNvSpPr txBox="1"/>
          <p:nvPr/>
        </p:nvSpPr>
        <p:spPr>
          <a:xfrm>
            <a:off x="811100" y="1533150"/>
            <a:ext cx="70920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When to use: INSERT INTO VALUES vs UPDATE SET WHERE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SQL has the best error messages in the world… so no problems there.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Trial and error for </a:t>
            </a: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beautifying</a:t>
            </a: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 our table (pandas, tabulate, sqlite3, etc)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Unbound error for some of our python variables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Improvements?</a:t>
            </a:r>
            <a:endParaRPr/>
          </a:p>
        </p:txBody>
      </p:sp>
      <p:sp>
        <p:nvSpPr>
          <p:cNvPr id="120" name="Google Shape;120;p21"/>
          <p:cNvSpPr txBox="1"/>
          <p:nvPr/>
        </p:nvSpPr>
        <p:spPr>
          <a:xfrm>
            <a:off x="751750" y="1454025"/>
            <a:ext cx="7141500" cy="3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Char char="●"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Graphical Representation (Open AI Image generator?? Simple…)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Char char="●"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More Customization! – Allow users to add special items to DB: 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Char char="○"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ex: “I wan’t my Piet character to have a Trip To Pluto Slide as his weapon!”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Char char="●"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Character Battle Realm - Interface our Data with an app!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